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81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674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20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29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9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018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284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21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6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980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078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1D036-7ED4-4E92-B2AF-8137B665D2C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38D2-CE62-4AF4-9ABF-A14E361E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304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Construct MUX and DEMUX using NAND </a:t>
            </a:r>
            <a:r>
              <a:rPr lang="en-US" b="1" dirty="0" smtClean="0">
                <a:solidFill>
                  <a:srgbClr val="C00000"/>
                </a:solidFill>
              </a:rPr>
              <a:t>gates and other gates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67041" y="2629575"/>
            <a:ext cx="3657917" cy="27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1615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MUX(multiplexer)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electronics, a multiplexer (or </a:t>
            </a:r>
            <a:r>
              <a:rPr lang="en-US" b="1" dirty="0"/>
              <a:t>mux</a:t>
            </a:r>
            <a:r>
              <a:rPr lang="en-US" dirty="0"/>
              <a:t>) is a device that selects between several analog or digital input signals and forwards it to a single output line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2 to 1 mux logic diagr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4284" y="3407289"/>
            <a:ext cx="4542790" cy="22722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s://www.electronicshub.org/wp-content/uploads/2015/07/2-to-1-MUX-truth-tabl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79438" y="3238379"/>
            <a:ext cx="5253990" cy="2441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0987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MUX using NAND gates</a:t>
            </a:r>
            <a:endParaRPr lang="en-US" dirty="0"/>
          </a:p>
        </p:txBody>
      </p:sp>
      <p:pic>
        <p:nvPicPr>
          <p:cNvPr id="4" name="Content Placeholder 3" descr="2:1 mux using nand gate à¦à¦° à¦à¦¬à¦¿à¦° à¦«à¦²à¦¾à¦«à¦²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1679" y="2137893"/>
            <a:ext cx="7225047" cy="4018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007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IC Required : 7400(</a:t>
            </a:r>
            <a:r>
              <a:rPr lang="en-US" b="1" dirty="0" err="1" smtClean="0">
                <a:solidFill>
                  <a:srgbClr val="C00000"/>
                </a:solidFill>
              </a:rPr>
              <a:t>Nand</a:t>
            </a:r>
            <a:r>
              <a:rPr lang="en-US" b="1" dirty="0" smtClean="0">
                <a:solidFill>
                  <a:srgbClr val="C00000"/>
                </a:solidFill>
              </a:rPr>
              <a:t> Gate)</a:t>
            </a:r>
            <a:endParaRPr lang="en-US" dirty="0"/>
          </a:p>
        </p:txBody>
      </p:sp>
      <p:pic>
        <p:nvPicPr>
          <p:cNvPr id="4" name="Content Placeholder 3" descr="à¦¸à¦®à§à¦ªà¦°à§à¦à¦¿à¦¤ à¦à¦¬à¦¿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7741" y="1825625"/>
            <a:ext cx="6967470" cy="46782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40416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Demux</a:t>
            </a:r>
            <a:r>
              <a:rPr lang="en-US" b="1" dirty="0" smtClean="0">
                <a:solidFill>
                  <a:srgbClr val="C00000"/>
                </a:solidFill>
              </a:rPr>
              <a:t>(De-multiplexer)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action or operation of a </a:t>
            </a:r>
            <a:r>
              <a:rPr lang="en-US" dirty="0" err="1"/>
              <a:t>demultiplexer</a:t>
            </a:r>
            <a:r>
              <a:rPr lang="en-US" dirty="0"/>
              <a:t> is opposite to that of the multiplexer. As inverse to the MUX , </a:t>
            </a:r>
            <a:r>
              <a:rPr lang="en-US" dirty="0" err="1"/>
              <a:t>demux</a:t>
            </a:r>
            <a:r>
              <a:rPr lang="en-US" dirty="0"/>
              <a:t> is a one-to-many circuit. With the use of a </a:t>
            </a:r>
            <a:r>
              <a:rPr lang="en-US" dirty="0" err="1"/>
              <a:t>demultiplexer</a:t>
            </a:r>
            <a:r>
              <a:rPr lang="en-US" dirty="0"/>
              <a:t> , the binary data can be bypassed to one of its many output data lines.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ttps://www.electronicshub.org/wp-content/uploads/2015/07/1-to-2-demux-logic-diagra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7985" y="3892933"/>
            <a:ext cx="3115530" cy="2284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s://www.electronicshub.org/wp-content/uploads/2015/07/1-to-2-demux-truth-tabl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9552" y="4001294"/>
            <a:ext cx="3397331" cy="1808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6267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DEMUX using NAND gates</a:t>
            </a:r>
            <a:endParaRPr lang="en-US" dirty="0"/>
          </a:p>
        </p:txBody>
      </p:sp>
      <p:pic>
        <p:nvPicPr>
          <p:cNvPr id="4" name="Content Placeholder 3" descr="DEMUX Gate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1894" y="2679829"/>
            <a:ext cx="3912382" cy="270353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2491751"/>
              </p:ext>
            </p:extLst>
          </p:nvPr>
        </p:nvGraphicFramePr>
        <p:xfrm>
          <a:off x="7246338" y="3076267"/>
          <a:ext cx="3623431" cy="2307100"/>
        </p:xfrm>
        <a:graphic>
          <a:graphicData uri="http://schemas.openxmlformats.org/drawingml/2006/table">
            <a:tbl>
              <a:tblPr firstRow="1" firstCol="1" bandRow="1"/>
              <a:tblGrid>
                <a:gridCol w="768014"/>
                <a:gridCol w="842128"/>
                <a:gridCol w="1095418"/>
                <a:gridCol w="917871"/>
              </a:tblGrid>
              <a:tr h="4614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Output 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Output 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467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IC Required : 7400(</a:t>
            </a:r>
            <a:r>
              <a:rPr lang="en-US" b="1" dirty="0" err="1" smtClean="0">
                <a:solidFill>
                  <a:srgbClr val="C00000"/>
                </a:solidFill>
              </a:rPr>
              <a:t>Nand</a:t>
            </a:r>
            <a:r>
              <a:rPr lang="en-US" b="1" dirty="0" smtClean="0">
                <a:solidFill>
                  <a:srgbClr val="C00000"/>
                </a:solidFill>
              </a:rPr>
              <a:t> Gate)</a:t>
            </a:r>
            <a:endParaRPr lang="en-US" dirty="0"/>
          </a:p>
        </p:txBody>
      </p:sp>
      <p:pic>
        <p:nvPicPr>
          <p:cNvPr id="4" name="Content Placeholder 3" descr="à¦¸à¦®à§à¦ªà¦°à§à¦à¦¿à¦¤ à¦à¦¬à¦¿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7741" y="1825625"/>
            <a:ext cx="6967470" cy="46782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6407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7200" dirty="0" smtClean="0">
                <a:solidFill>
                  <a:srgbClr val="00B050"/>
                </a:solidFill>
              </a:rPr>
              <a:t>Thank You...</a:t>
            </a:r>
            <a:endParaRPr lang="en-US" sz="7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887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117</Words>
  <Application>Microsoft Office PowerPoint</Application>
  <PresentationFormat>Custom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Construct MUX and DEMUX using NAND gates and other gates</vt:lpstr>
      <vt:lpstr>MUX(multiplexer)</vt:lpstr>
      <vt:lpstr>MUX using NAND gates</vt:lpstr>
      <vt:lpstr>IC Required : 7400(Nand Gate)</vt:lpstr>
      <vt:lpstr>Demux(De-multiplexer)</vt:lpstr>
      <vt:lpstr>DEMUX using NAND gates</vt:lpstr>
      <vt:lpstr>IC Required : 7400(Nand Gate)</vt:lpstr>
      <vt:lpstr>                          Thank You...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 MUX and DEMUX using NAND gates and other gates</dc:title>
  <dc:creator>Skills21</dc:creator>
  <cp:lastModifiedBy>MY COMPUTER</cp:lastModifiedBy>
  <cp:revision>5</cp:revision>
  <dcterms:created xsi:type="dcterms:W3CDTF">2019-10-01T04:52:44Z</dcterms:created>
  <dcterms:modified xsi:type="dcterms:W3CDTF">2023-11-08T09:05:48Z</dcterms:modified>
</cp:coreProperties>
</file>